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87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06C0-85B5-4824-87BA-DACDBE4DD596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2BFB-976C-4264-B195-6D342A91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2BFB-976C-4264-B195-6D342A91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87ED-D413-4EAD-B887-DC86CEB114AE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688E-3884-485D-AD69-36A5019C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9508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6000750"/>
            <a:ext cx="1162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49508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49521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8077200" cy="2057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QUÝ THẦY CÔ VÀ CÁC EM HỌC SINH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14300">
            <a:pattFill prst="sphere">
              <a:fgClr>
                <a:schemeClr val="bg1"/>
              </a:fgClr>
              <a:bgClr>
                <a:srgbClr val="CC00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7" name="Picture 11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661">
            <a:off x="3581400" y="26670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4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330">
            <a:off x="5867400" y="2057400"/>
            <a:ext cx="13858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fleur_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95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Tweety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124200"/>
            <a:ext cx="1695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Tweety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276600"/>
            <a:ext cx="1752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4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330">
            <a:off x="7315200" y="4343400"/>
            <a:ext cx="13858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4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9330">
            <a:off x="1676400" y="5419725"/>
            <a:ext cx="13858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fleur_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96" y="4185853"/>
            <a:ext cx="95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Kết quả hình ảnh cho hình ảnh con rù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410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sên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410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5715000"/>
            <a:ext cx="3429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181600" y="57150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hiền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bụt</a:t>
            </a:r>
            <a:endParaRPr lang="en-US" sz="4000" b="1" dirty="0">
              <a:solidFill>
                <a:srgbClr val="FF00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1" name="Picture 6" descr="Kết quả hình ảnh cho hình ảnh cục đ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36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4703816"/>
            <a:ext cx="4333504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AutoShape 2" descr="Kết quả hình ảnh cho hình ảnh tuyết rơi"/>
          <p:cNvSpPr>
            <a:spLocks noChangeAspect="1" noChangeArrowheads="1"/>
          </p:cNvSpPr>
          <p:nvPr/>
        </p:nvSpPr>
        <p:spPr bwMode="auto">
          <a:xfrm>
            <a:off x="8921750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4" descr="Kết quả hình ảnh cho hình ảnh tuyết r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" y="213777"/>
            <a:ext cx="415735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255339"/>
            <a:ext cx="4572000" cy="44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2104" y="4701639"/>
            <a:ext cx="4191000" cy="178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495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Kết quả hình ảnh cho hình ảnh tàu lá chuối"/>
          <p:cNvSpPr>
            <a:spLocks noChangeAspect="1" noChangeArrowheads="1"/>
          </p:cNvSpPr>
          <p:nvPr/>
        </p:nvSpPr>
        <p:spPr bwMode="auto">
          <a:xfrm>
            <a:off x="8921750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2" name="Picture 4" descr="Kết quả hình ảnh cho hình ảnh tàu lá chu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1" y="208829"/>
            <a:ext cx="5715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AutoShape 2" descr="Kết quả hình ảnh cho hình ảnh trái gấc chín"/>
          <p:cNvSpPr>
            <a:spLocks noChangeAspect="1" noChangeArrowheads="1"/>
          </p:cNvSpPr>
          <p:nvPr/>
        </p:nvSpPr>
        <p:spPr bwMode="auto">
          <a:xfrm>
            <a:off x="8921750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6" name="Picture 4" descr="Kết quả hình ảnh cho hình ảnh trái gấc ch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41910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</a:t>
            </a:r>
          </a:p>
        </p:txBody>
      </p:sp>
      <p:sp>
        <p:nvSpPr>
          <p:cNvPr id="54274" name="AutoShape 2" descr="Kết quả hình ảnh cho hình ảnh cây son đỏ"/>
          <p:cNvSpPr>
            <a:spLocks noChangeAspect="1" noChangeArrowheads="1"/>
          </p:cNvSpPr>
          <p:nvPr/>
        </p:nvSpPr>
        <p:spPr bwMode="auto">
          <a:xfrm>
            <a:off x="8921750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80" name="Picture 4" descr="Kết quả hình ảnh cho hình ảnh cây son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38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Kết quả hình ảnh cho hình ảnh lửa ch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95800" y="55626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lửa</a:t>
            </a:r>
            <a:endParaRPr lang="en-US" sz="4000" b="1" dirty="0">
              <a:solidFill>
                <a:srgbClr val="FF00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u="sng" dirty="0" err="1"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19100" y="17526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algn="l" eaLnBrk="1" hangingPunct="1"/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tro,mượt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 eaLnBrk="1" hangingPunct="1"/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…        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0349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14550" y="1485900"/>
            <a:ext cx="6172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600" b="1">
              <a:solidFill>
                <a:srgbClr val="FF3300"/>
              </a:solidFill>
              <a:effectLst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b="1">
              <a:solidFill>
                <a:srgbClr val="FF3300"/>
              </a:solidFill>
              <a:effectLst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28680" name="Picture 10" descr="Kết quả hình ảnh cho con m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55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56388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Mắt</a:t>
            </a:r>
            <a:r>
              <a:rPr lang="en-US" sz="3200" b="1" dirty="0">
                <a:effectLst/>
                <a:latin typeface="Times New Roman" pitchFamily="18" charset="0"/>
              </a:rPr>
              <a:t> con </a:t>
            </a:r>
            <a:r>
              <a:rPr lang="en-US" sz="3200" b="1" dirty="0" err="1">
                <a:effectLst/>
                <a:latin typeface="Times New Roman" pitchFamily="18" charset="0"/>
              </a:rPr>
              <a:t>mèo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nhà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em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hạt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nhãn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7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14550" y="1866900"/>
            <a:ext cx="6172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600" b="1">
              <a:solidFill>
                <a:srgbClr val="FF3300"/>
              </a:solidFill>
              <a:effectLst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b="1">
              <a:solidFill>
                <a:srgbClr val="FF3300"/>
              </a:solidFill>
              <a:effectLst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-304800" y="4267200"/>
            <a:ext cx="94488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effectLst/>
                <a:latin typeface=".VnTime" pitchFamily="34" charset="0"/>
              </a:rPr>
              <a:t>  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effectLst/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sz="26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600" dirty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-381000" y="5715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FF"/>
                </a:solidFill>
                <a:effectLst/>
                <a:latin typeface=".VnTime" pitchFamily="34" charset="0"/>
              </a:rPr>
              <a:t>   </a:t>
            </a:r>
            <a:r>
              <a:rPr lang="en-US" sz="3200" b="1" dirty="0">
                <a:effectLst/>
                <a:latin typeface="Times New Roman" pitchFamily="18" charset="0"/>
              </a:rPr>
              <a:t>c) </a:t>
            </a:r>
            <a:r>
              <a:rPr lang="en-US" sz="3200" b="1" dirty="0" err="1">
                <a:effectLst/>
                <a:latin typeface="Times New Roman" pitchFamily="18" charset="0"/>
              </a:rPr>
              <a:t>Hai</a:t>
            </a:r>
            <a:r>
              <a:rPr lang="en-US" sz="3200" b="1" dirty="0">
                <a:effectLst/>
                <a:latin typeface="Times New Roman" pitchFamily="18" charset="0"/>
              </a:rPr>
              <a:t> tai </a:t>
            </a:r>
            <a:r>
              <a:rPr lang="en-US" sz="3200" b="1" dirty="0" err="1">
                <a:effectLst/>
                <a:latin typeface="Times New Roman" pitchFamily="18" charset="0"/>
              </a:rPr>
              <a:t>nó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nhỏ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xíu</a:t>
            </a:r>
            <a:r>
              <a:rPr lang="en-US" sz="3200" b="1" dirty="0">
                <a:solidFill>
                  <a:srgbClr val="FF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búp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lá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non.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-304800" y="472440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effectLst/>
                <a:latin typeface=".VnTime" pitchFamily="34" charset="0"/>
              </a:rPr>
              <a:t>  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Toàn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thân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nó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phủ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một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lớp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lông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màu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effectLst/>
                <a:latin typeface="Times New Roman" pitchFamily="18" charset="0"/>
              </a:rPr>
              <a:t>tro</a:t>
            </a:r>
            <a:r>
              <a:rPr lang="en-US" sz="2800" b="1" dirty="0">
                <a:effectLst/>
                <a:latin typeface="Times New Roman" pitchFamily="18" charset="0"/>
              </a:rPr>
              <a:t>, </a:t>
            </a:r>
            <a:r>
              <a:rPr lang="en-US" sz="2800" b="1" dirty="0" err="1">
                <a:effectLst/>
                <a:latin typeface="Times New Roman" pitchFamily="18" charset="0"/>
              </a:rPr>
              <a:t>mượt</a:t>
            </a:r>
            <a:r>
              <a:rPr lang="en-US" sz="2800" b="1" dirty="0"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tơ</a:t>
            </a:r>
            <a:r>
              <a:rPr lang="en-US" sz="28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FF"/>
                </a:solidFill>
                <a:effectLst/>
                <a:latin typeface=".VnTime" pitchFamily="34" charset="0"/>
              </a:rPr>
              <a:t>     </a:t>
            </a:r>
          </a:p>
        </p:txBody>
      </p:sp>
      <p:pic>
        <p:nvPicPr>
          <p:cNvPr id="30730" name="Picture 15" descr="Kết quả hình ảnh cho con m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6388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381000" y="62785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FF"/>
                </a:solidFill>
                <a:effectLst/>
                <a:latin typeface=".VnTime" pitchFamily="34" charset="0"/>
              </a:rPr>
              <a:t>   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Hai</a:t>
            </a:r>
            <a:r>
              <a:rPr lang="en-US" sz="3200" b="1" dirty="0">
                <a:effectLst/>
                <a:latin typeface="Times New Roman" pitchFamily="18" charset="0"/>
              </a:rPr>
              <a:t> tai </a:t>
            </a:r>
            <a:r>
              <a:rPr lang="en-US" sz="3200" b="1" dirty="0" err="1">
                <a:effectLst/>
                <a:latin typeface="Times New Roman" pitchFamily="18" charset="0"/>
              </a:rPr>
              <a:t>nó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nhỏ</a:t>
            </a:r>
            <a:r>
              <a:rPr lang="en-US" sz="3200" b="1" dirty="0"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effectLst/>
                <a:latin typeface="Times New Roman" pitchFamily="18" charset="0"/>
              </a:rPr>
              <a:t>xíu</a:t>
            </a:r>
            <a:r>
              <a:rPr lang="en-US" sz="3200" b="1" dirty="0">
                <a:solidFill>
                  <a:srgbClr val="FF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mộc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nhĩ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tí</a:t>
            </a:r>
            <a:r>
              <a:rPr lang="en-US" sz="32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 hon.</a:t>
            </a:r>
          </a:p>
        </p:txBody>
      </p:sp>
    </p:spTree>
    <p:extLst>
      <p:ext uri="{BB962C8B-B14F-4D97-AF65-F5344CB8AC3E}">
        <p14:creationId xmlns:p14="http://schemas.microsoft.com/office/powerpoint/2010/main" val="11849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Oval 8" descr="Stationery"/>
          <p:cNvSpPr>
            <a:spLocks noChangeArrowheads="1"/>
          </p:cNvSpPr>
          <p:nvPr/>
        </p:nvSpPr>
        <p:spPr bwMode="auto">
          <a:xfrm>
            <a:off x="228600" y="2971800"/>
            <a:ext cx="6096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latin typeface="Arial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28600" y="228600"/>
            <a:ext cx="2133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6043613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04800" y="1752600"/>
            <a:ext cx="8839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lùn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 Cao,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64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24350"/>
            <a:ext cx="215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Oval 172"/>
          <p:cNvSpPr>
            <a:spLocks noChangeArrowheads="1"/>
          </p:cNvSpPr>
          <p:nvPr/>
        </p:nvSpPr>
        <p:spPr bwMode="auto">
          <a:xfrm>
            <a:off x="735330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29" name="Oval 173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30" name="Oval 174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31" name="Oval 175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32" name="Oval 176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33" name="Oval 177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34" name="Oval 178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35" name="Oval 179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36" name="Oval 180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37" name="Oval 181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38" name="Oval 182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39" name="Oval 183"/>
          <p:cNvSpPr>
            <a:spLocks noChangeArrowheads="1"/>
          </p:cNvSpPr>
          <p:nvPr/>
        </p:nvSpPr>
        <p:spPr bwMode="auto">
          <a:xfrm>
            <a:off x="73564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740" name="Oval 184"/>
          <p:cNvSpPr>
            <a:spLocks noChangeArrowheads="1"/>
          </p:cNvSpPr>
          <p:nvPr/>
        </p:nvSpPr>
        <p:spPr bwMode="auto">
          <a:xfrm>
            <a:off x="73469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41" name="Oval 185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42" name="Oval 186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43" name="Oval 187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44" name="Oval 188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45" name="Oval 189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46" name="Oval 190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47" name="Oval 191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48" name="Oval 192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49" name="Oval 193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50" name="Oval 194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51" name="Oval 195"/>
          <p:cNvSpPr>
            <a:spLocks noChangeArrowheads="1"/>
          </p:cNvSpPr>
          <p:nvPr/>
        </p:nvSpPr>
        <p:spPr bwMode="auto">
          <a:xfrm>
            <a:off x="73501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752" name="Oval 196"/>
          <p:cNvSpPr>
            <a:spLocks noChangeArrowheads="1"/>
          </p:cNvSpPr>
          <p:nvPr/>
        </p:nvSpPr>
        <p:spPr bwMode="auto">
          <a:xfrm>
            <a:off x="7339013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53" name="Oval 197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54" name="Oval 198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55" name="Oval 199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56" name="Oval 200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57" name="Oval 201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58" name="Oval 202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59" name="Oval 203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60" name="Oval 204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61" name="Oval 205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62" name="Oval 206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63" name="Oval 207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764" name="Oval 208"/>
          <p:cNvSpPr>
            <a:spLocks noChangeArrowheads="1"/>
          </p:cNvSpPr>
          <p:nvPr/>
        </p:nvSpPr>
        <p:spPr bwMode="auto">
          <a:xfrm>
            <a:off x="7332663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65" name="Oval 209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66" name="Oval 210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67" name="Oval 211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68" name="Oval 212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69" name="Oval 213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70" name="Oval 214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71" name="Oval 215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72" name="Oval 216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73" name="Oval 217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74" name="Oval 218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75" name="Oval 219"/>
          <p:cNvSpPr>
            <a:spLocks noChangeArrowheads="1"/>
          </p:cNvSpPr>
          <p:nvPr/>
        </p:nvSpPr>
        <p:spPr bwMode="auto">
          <a:xfrm>
            <a:off x="733583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776" name="Oval 220"/>
          <p:cNvSpPr>
            <a:spLocks noChangeArrowheads="1"/>
          </p:cNvSpPr>
          <p:nvPr/>
        </p:nvSpPr>
        <p:spPr bwMode="auto">
          <a:xfrm>
            <a:off x="7339013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77" name="Oval 221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78" name="Oval 222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79" name="Oval 223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80" name="Oval 224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81" name="Oval 225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82" name="Oval 226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83" name="Oval 227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84" name="Oval 228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85" name="Oval 229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86" name="Oval 230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87" name="Oval 231"/>
          <p:cNvSpPr>
            <a:spLocks noChangeArrowheads="1"/>
          </p:cNvSpPr>
          <p:nvPr/>
        </p:nvSpPr>
        <p:spPr bwMode="auto">
          <a:xfrm>
            <a:off x="734218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788" name="Oval 232"/>
          <p:cNvSpPr>
            <a:spLocks noChangeArrowheads="1"/>
          </p:cNvSpPr>
          <p:nvPr/>
        </p:nvSpPr>
        <p:spPr bwMode="auto">
          <a:xfrm>
            <a:off x="7339013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789" name="Oval 233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790" name="Oval 234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791" name="Oval 235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792" name="Oval 236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793" name="Oval 237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794" name="Oval 238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795" name="Oval 239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796" name="Oval 240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797" name="Oval 241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798" name="Oval 242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799" name="Oval 243"/>
          <p:cNvSpPr>
            <a:spLocks noChangeArrowheads="1"/>
          </p:cNvSpPr>
          <p:nvPr/>
        </p:nvSpPr>
        <p:spPr bwMode="auto">
          <a:xfrm>
            <a:off x="734218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800" name="Oval 244"/>
          <p:cNvSpPr>
            <a:spLocks noChangeArrowheads="1"/>
          </p:cNvSpPr>
          <p:nvPr/>
        </p:nvSpPr>
        <p:spPr bwMode="auto">
          <a:xfrm>
            <a:off x="734695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801" name="Oval 245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802" name="Oval 246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803" name="Oval 247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804" name="Oval 248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805" name="Oval 249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806" name="Oval 250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807" name="Oval 251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808" name="Oval 252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809" name="Oval 253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810" name="Oval 254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811" name="Oval 255"/>
          <p:cNvSpPr>
            <a:spLocks noChangeArrowheads="1"/>
          </p:cNvSpPr>
          <p:nvPr/>
        </p:nvSpPr>
        <p:spPr bwMode="auto">
          <a:xfrm>
            <a:off x="73501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0812" name="Oval 256"/>
          <p:cNvSpPr>
            <a:spLocks noChangeArrowheads="1"/>
          </p:cNvSpPr>
          <p:nvPr/>
        </p:nvSpPr>
        <p:spPr bwMode="auto">
          <a:xfrm>
            <a:off x="7332663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0813" name="Oval 257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0814" name="Oval 258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0815" name="Oval 259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0816" name="Oval 260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817" name="Oval 261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0818" name="Oval 262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0819" name="Oval 263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0820" name="Oval 264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0821" name="Oval 265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0822" name="Oval 266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0823" name="Oval 267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2012" name="Oval 268"/>
          <p:cNvSpPr>
            <a:spLocks noChangeArrowheads="1"/>
          </p:cNvSpPr>
          <p:nvPr/>
        </p:nvSpPr>
        <p:spPr bwMode="auto">
          <a:xfrm>
            <a:off x="7332663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2013" name="Oval 269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2014" name="Oval 270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2015" name="Oval 271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2016" name="Oval 272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2017" name="Oval 273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2018" name="Oval 274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2019" name="Oval 275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2020" name="Oval 276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2021" name="Oval 277"/>
          <p:cNvSpPr>
            <a:spLocks noChangeArrowheads="1"/>
          </p:cNvSpPr>
          <p:nvPr/>
        </p:nvSpPr>
        <p:spPr bwMode="auto">
          <a:xfrm>
            <a:off x="733583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2022" name="Oval 278"/>
          <p:cNvSpPr>
            <a:spLocks noChangeArrowheads="1"/>
          </p:cNvSpPr>
          <p:nvPr/>
        </p:nvSpPr>
        <p:spPr bwMode="auto">
          <a:xfrm>
            <a:off x="7162800" y="5029200"/>
            <a:ext cx="1524000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2023" name="Oval 279"/>
          <p:cNvSpPr>
            <a:spLocks noChangeArrowheads="1"/>
          </p:cNvSpPr>
          <p:nvPr/>
        </p:nvSpPr>
        <p:spPr bwMode="auto">
          <a:xfrm>
            <a:off x="7239000" y="5029200"/>
            <a:ext cx="1465263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2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3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2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2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2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48" grpId="0" animBg="1"/>
      <p:bldP spid="31749" grpId="0"/>
      <p:bldP spid="31750" grpId="0"/>
      <p:bldP spid="31750" grpId="1"/>
      <p:bldP spid="31750" grpId="2"/>
      <p:bldP spid="32012" grpId="0" build="allAtOnce" animBg="1"/>
      <p:bldP spid="320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-153390" y="5458691"/>
            <a:ext cx="9296400" cy="914400"/>
            <a:chOff x="-192" y="3393"/>
            <a:chExt cx="5952" cy="927"/>
          </a:xfrm>
        </p:grpSpPr>
        <p:pic>
          <p:nvPicPr>
            <p:cNvPr id="4109" name="Picture 4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5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6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7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8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9" descr="FLOWERS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638300" y="319087"/>
            <a:ext cx="632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u="sng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u="sng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b="1" u="sng" dirty="0">
              <a:solidFill>
                <a:srgbClr val="9900FF"/>
              </a:solidFill>
              <a:latin typeface="Tahoma" pitchFamily="34" charset="0"/>
            </a:endParaRPr>
          </a:p>
        </p:txBody>
      </p:sp>
      <p:sp>
        <p:nvSpPr>
          <p:cNvPr id="4100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flipH="1">
            <a:off x="-127000" y="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101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 b="1">
              <a:solidFill>
                <a:srgbClr val="CCFFCC"/>
              </a:solidFill>
              <a:latin typeface="VNI-Times" pitchFamily="2" charset="0"/>
            </a:endParaRP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1447800" y="38862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44006" y="1748642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05" name="TextBox 17"/>
          <p:cNvSpPr txBox="1">
            <a:spLocks noChangeArrowheads="1"/>
          </p:cNvSpPr>
          <p:nvPr/>
        </p:nvSpPr>
        <p:spPr bwMode="auto">
          <a:xfrm>
            <a:off x="605338" y="3456039"/>
            <a:ext cx="69384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solidFill>
                  <a:srgbClr val="0033CC"/>
                </a:solidFill>
                <a:latin typeface="Arial" charset="0"/>
              </a:rPr>
              <a:t>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charset="0"/>
              </a:rPr>
              <a:t>                            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6" name="TextBox 20"/>
          <p:cNvSpPr txBox="1">
            <a:spLocks noChangeArrowheads="1"/>
          </p:cNvSpPr>
          <p:nvPr/>
        </p:nvSpPr>
        <p:spPr bwMode="auto">
          <a:xfrm>
            <a:off x="1066800" y="2839192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hiền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229806" y="4495800"/>
            <a:ext cx="46375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91755"/>
      </p:ext>
    </p:extLst>
  </p:cSld>
  <p:clrMapOvr>
    <a:masterClrMapping/>
  </p:clrMapOvr>
  <p:transition spd="slow" advClick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val 8" descr="Stationery"/>
          <p:cNvSpPr>
            <a:spLocks noChangeArrowheads="1"/>
          </p:cNvSpPr>
          <p:nvPr/>
        </p:nvSpPr>
        <p:spPr bwMode="auto">
          <a:xfrm>
            <a:off x="228600" y="4191000"/>
            <a:ext cx="609600" cy="6096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latin typeface="Arial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228600"/>
            <a:ext cx="2133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795588" y="228600"/>
            <a:ext cx="5129212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 Ba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51" name="Picture 9" descr="dong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93" y="4324350"/>
            <a:ext cx="215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715803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753" name="Oval 1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754" name="Oval 12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755" name="Oval 13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756" name="Oval 14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757" name="Oval 15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758" name="Oval 16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759" name="Oval 17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760" name="Oval 18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761" name="Oval 19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762" name="Oval 20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763" name="Oval 2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764" name="Oval 22"/>
          <p:cNvSpPr>
            <a:spLocks noChangeArrowheads="1"/>
          </p:cNvSpPr>
          <p:nvPr/>
        </p:nvSpPr>
        <p:spPr bwMode="auto">
          <a:xfrm>
            <a:off x="7151688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765" name="Oval 2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766" name="Oval 24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767" name="Oval 25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768" name="Oval 26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769" name="Oval 27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770" name="Oval 28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771" name="Oval 29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772" name="Oval 30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773" name="Oval 31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774" name="Oval 32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775" name="Oval 3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776" name="Oval 34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777" name="Oval 3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778" name="Oval 3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779" name="Oval 3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780" name="Oval 3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781" name="Oval 3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782" name="Oval 4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783" name="Oval 4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784" name="Oval 4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785" name="Oval 4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786" name="Oval 4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787" name="Oval 4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788" name="Oval 46"/>
          <p:cNvSpPr>
            <a:spLocks noChangeArrowheads="1"/>
          </p:cNvSpPr>
          <p:nvPr/>
        </p:nvSpPr>
        <p:spPr bwMode="auto">
          <a:xfrm>
            <a:off x="713740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789" name="Oval 4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790" name="Oval 48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791" name="Oval 49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792" name="Oval 50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793" name="Oval 51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794" name="Oval 52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795" name="Oval 53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796" name="Oval 54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797" name="Oval 55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798" name="Oval 56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799" name="Oval 5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800" name="Oval 58"/>
          <p:cNvSpPr>
            <a:spLocks noChangeArrowheads="1"/>
          </p:cNvSpPr>
          <p:nvPr/>
        </p:nvSpPr>
        <p:spPr bwMode="auto">
          <a:xfrm>
            <a:off x="714375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801" name="Oval 5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802" name="Oval 60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803" name="Oval 61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804" name="Oval 62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805" name="Oval 63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806" name="Oval 64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807" name="Oval 65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808" name="Oval 66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809" name="Oval 67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810" name="Oval 68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811" name="Oval 6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812" name="Oval 70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813" name="Oval 7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814" name="Oval 7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815" name="Oval 7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816" name="Oval 7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817" name="Oval 7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818" name="Oval 7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819" name="Oval 7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820" name="Oval 7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821" name="Oval 7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822" name="Oval 8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823" name="Oval 8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824" name="Oval 82"/>
          <p:cNvSpPr>
            <a:spLocks noChangeArrowheads="1"/>
          </p:cNvSpPr>
          <p:nvPr/>
        </p:nvSpPr>
        <p:spPr bwMode="auto">
          <a:xfrm>
            <a:off x="715168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825" name="Oval 8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826" name="Oval 84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827" name="Oval 85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828" name="Oval 86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829" name="Oval 87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830" name="Oval 88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831" name="Oval 89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832" name="Oval 90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833" name="Oval 91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834" name="Oval 92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835" name="Oval 9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1836" name="Oval 94"/>
          <p:cNvSpPr>
            <a:spLocks noChangeArrowheads="1"/>
          </p:cNvSpPr>
          <p:nvPr/>
        </p:nvSpPr>
        <p:spPr bwMode="auto">
          <a:xfrm>
            <a:off x="713740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1837" name="Oval 95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1838" name="Oval 96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1839" name="Oval 97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840" name="Oval 98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1841" name="Oval 99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1842" name="Oval 100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1843" name="Oval 101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1844" name="Oval 102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1845" name="Oval 103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1846" name="Oval 104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1847" name="Oval 105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7221537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7241131" y="5106669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7097485" y="505618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7180262" y="506584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7206524" y="505618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7127966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7127966" y="5064986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3905" name="Oval 113"/>
          <p:cNvSpPr>
            <a:spLocks noChangeArrowheads="1"/>
          </p:cNvSpPr>
          <p:nvPr/>
        </p:nvSpPr>
        <p:spPr bwMode="auto">
          <a:xfrm>
            <a:off x="7146924" y="509274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3906" name="Oval 114"/>
          <p:cNvSpPr>
            <a:spLocks noChangeArrowheads="1"/>
          </p:cNvSpPr>
          <p:nvPr/>
        </p:nvSpPr>
        <p:spPr bwMode="auto">
          <a:xfrm>
            <a:off x="7127965" y="509274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3907" name="Oval 115"/>
          <p:cNvSpPr>
            <a:spLocks noChangeArrowheads="1"/>
          </p:cNvSpPr>
          <p:nvPr/>
        </p:nvSpPr>
        <p:spPr bwMode="auto">
          <a:xfrm>
            <a:off x="7143976" y="4963839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3908" name="Oval 116"/>
          <p:cNvSpPr>
            <a:spLocks noChangeArrowheads="1"/>
          </p:cNvSpPr>
          <p:nvPr/>
        </p:nvSpPr>
        <p:spPr bwMode="auto">
          <a:xfrm>
            <a:off x="7127966" y="5087098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3909" name="Oval 117"/>
          <p:cNvSpPr>
            <a:spLocks noChangeArrowheads="1"/>
          </p:cNvSpPr>
          <p:nvPr/>
        </p:nvSpPr>
        <p:spPr bwMode="auto">
          <a:xfrm>
            <a:off x="7180353" y="505618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3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33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796" grpId="0" animBg="1"/>
      <p:bldP spid="33797" grpId="0"/>
      <p:bldP spid="33798" grpId="0"/>
      <p:bldP spid="33798" grpId="1"/>
      <p:bldP spid="33798" grpId="2"/>
      <p:bldP spid="33898" grpId="0" build="allAtOnce" animBg="1"/>
      <p:bldP spid="339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val 8" descr="Stationery"/>
          <p:cNvSpPr>
            <a:spLocks noChangeArrowheads="1"/>
          </p:cNvSpPr>
          <p:nvPr/>
        </p:nvSpPr>
        <p:spPr bwMode="auto">
          <a:xfrm>
            <a:off x="228600" y="4191000"/>
            <a:ext cx="6096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latin typeface="Arial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228600"/>
            <a:ext cx="2133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795588" y="228600"/>
            <a:ext cx="5129212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6871" name="Picture 9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18" y="4311831"/>
            <a:ext cx="215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Oval 10"/>
          <p:cNvSpPr>
            <a:spLocks noChangeArrowheads="1"/>
          </p:cNvSpPr>
          <p:nvPr/>
        </p:nvSpPr>
        <p:spPr bwMode="auto">
          <a:xfrm>
            <a:off x="715803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873" name="Oval 1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874" name="Oval 12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876" name="Oval 14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879" name="Oval 17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880" name="Oval 18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881" name="Oval 19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882" name="Oval 20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883" name="Oval 2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884" name="Oval 22"/>
          <p:cNvSpPr>
            <a:spLocks noChangeArrowheads="1"/>
          </p:cNvSpPr>
          <p:nvPr/>
        </p:nvSpPr>
        <p:spPr bwMode="auto">
          <a:xfrm>
            <a:off x="7151688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885" name="Oval 2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886" name="Oval 24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887" name="Oval 25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888" name="Oval 26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889" name="Oval 27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890" name="Oval 28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891" name="Oval 29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892" name="Oval 30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893" name="Oval 31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894" name="Oval 32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895" name="Oval 3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896" name="Oval 34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897" name="Oval 3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898" name="Oval 3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899" name="Oval 3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00" name="Oval 3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01" name="Oval 3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02" name="Oval 4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03" name="Oval 4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04" name="Oval 4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05" name="Oval 4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06" name="Oval 4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07" name="Oval 4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908" name="Oval 46"/>
          <p:cNvSpPr>
            <a:spLocks noChangeArrowheads="1"/>
          </p:cNvSpPr>
          <p:nvPr/>
        </p:nvSpPr>
        <p:spPr bwMode="auto">
          <a:xfrm>
            <a:off x="713740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09" name="Oval 4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10" name="Oval 48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11" name="Oval 49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12" name="Oval 50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13" name="Oval 51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14" name="Oval 52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15" name="Oval 53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16" name="Oval 54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17" name="Oval 55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18" name="Oval 56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19" name="Oval 5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920" name="Oval 58"/>
          <p:cNvSpPr>
            <a:spLocks noChangeArrowheads="1"/>
          </p:cNvSpPr>
          <p:nvPr/>
        </p:nvSpPr>
        <p:spPr bwMode="auto">
          <a:xfrm>
            <a:off x="714375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21" name="Oval 5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22" name="Oval 60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23" name="Oval 61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24" name="Oval 62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25" name="Oval 63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26" name="Oval 64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27" name="Oval 65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28" name="Oval 66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29" name="Oval 67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30" name="Oval 68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31" name="Oval 6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932" name="Oval 70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33" name="Oval 7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34" name="Oval 7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35" name="Oval 7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36" name="Oval 7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37" name="Oval 7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38" name="Oval 7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39" name="Oval 7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40" name="Oval 7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41" name="Oval 7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42" name="Oval 8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43" name="Oval 8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944" name="Oval 82"/>
          <p:cNvSpPr>
            <a:spLocks noChangeArrowheads="1"/>
          </p:cNvSpPr>
          <p:nvPr/>
        </p:nvSpPr>
        <p:spPr bwMode="auto">
          <a:xfrm>
            <a:off x="715168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45" name="Oval 8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46" name="Oval 84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47" name="Oval 85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48" name="Oval 86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49" name="Oval 87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50" name="Oval 88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51" name="Oval 89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52" name="Oval 90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53" name="Oval 91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54" name="Oval 92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55" name="Oval 9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6956" name="Oval 94"/>
          <p:cNvSpPr>
            <a:spLocks noChangeArrowheads="1"/>
          </p:cNvSpPr>
          <p:nvPr/>
        </p:nvSpPr>
        <p:spPr bwMode="auto">
          <a:xfrm>
            <a:off x="713740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6957" name="Oval 95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6958" name="Oval 96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6959" name="Oval 97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6960" name="Oval 98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6961" name="Oval 99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6962" name="Oval 100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6963" name="Oval 101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6964" name="Oval 102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6965" name="Oval 103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6966" name="Oval 104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6967" name="Oval 105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713740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7035208" y="505618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7154863" y="505147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7069998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7065734" y="508022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dirty="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7087457" y="508022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7087458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3905" name="Oval 113"/>
          <p:cNvSpPr>
            <a:spLocks noChangeArrowheads="1"/>
          </p:cNvSpPr>
          <p:nvPr/>
        </p:nvSpPr>
        <p:spPr bwMode="auto">
          <a:xfrm>
            <a:off x="7035209" y="508022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3906" name="Oval 114"/>
          <p:cNvSpPr>
            <a:spLocks noChangeArrowheads="1"/>
          </p:cNvSpPr>
          <p:nvPr/>
        </p:nvSpPr>
        <p:spPr bwMode="auto">
          <a:xfrm>
            <a:off x="704169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3907" name="Oval 115"/>
          <p:cNvSpPr>
            <a:spLocks noChangeArrowheads="1"/>
          </p:cNvSpPr>
          <p:nvPr/>
        </p:nvSpPr>
        <p:spPr bwMode="auto">
          <a:xfrm>
            <a:off x="7087459" y="5080227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3908" name="Oval 116"/>
          <p:cNvSpPr>
            <a:spLocks noChangeArrowheads="1"/>
          </p:cNvSpPr>
          <p:nvPr/>
        </p:nvSpPr>
        <p:spPr bwMode="auto">
          <a:xfrm>
            <a:off x="7087460" y="503745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3909" name="Oval 117"/>
          <p:cNvSpPr>
            <a:spLocks noChangeArrowheads="1"/>
          </p:cNvSpPr>
          <p:nvPr/>
        </p:nvSpPr>
        <p:spPr bwMode="auto">
          <a:xfrm>
            <a:off x="7128736" y="505147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3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33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796" grpId="0" animBg="1"/>
      <p:bldP spid="33797" grpId="0"/>
      <p:bldP spid="33798" grpId="0"/>
      <p:bldP spid="33798" grpId="1"/>
      <p:bldP spid="33798" grpId="2"/>
      <p:bldP spid="33898" grpId="0" build="allAtOnce" animBg="1"/>
      <p:bldP spid="339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Oval 8" descr="Stationery"/>
          <p:cNvSpPr>
            <a:spLocks noChangeArrowheads="1"/>
          </p:cNvSpPr>
          <p:nvPr/>
        </p:nvSpPr>
        <p:spPr bwMode="auto">
          <a:xfrm>
            <a:off x="228600" y="4191000"/>
            <a:ext cx="6096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latin typeface="Arial" charset="0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228600"/>
            <a:ext cx="21336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2795588" y="228600"/>
            <a:ext cx="5129212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 Ba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847" name="Picture 9" descr="dongh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40" y="4191000"/>
            <a:ext cx="215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Oval 10"/>
          <p:cNvSpPr>
            <a:spLocks noChangeArrowheads="1"/>
          </p:cNvSpPr>
          <p:nvPr/>
        </p:nvSpPr>
        <p:spPr bwMode="auto">
          <a:xfrm>
            <a:off x="715803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849" name="Oval 1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850" name="Oval 12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851" name="Oval 13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852" name="Oval 14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853" name="Oval 15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854" name="Oval 16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855" name="Oval 17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856" name="Oval 18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857" name="Oval 19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858" name="Oval 20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859" name="Oval 21"/>
          <p:cNvSpPr>
            <a:spLocks noChangeArrowheads="1"/>
          </p:cNvSpPr>
          <p:nvPr/>
        </p:nvSpPr>
        <p:spPr bwMode="auto">
          <a:xfrm>
            <a:off x="716121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860" name="Oval 22"/>
          <p:cNvSpPr>
            <a:spLocks noChangeArrowheads="1"/>
          </p:cNvSpPr>
          <p:nvPr/>
        </p:nvSpPr>
        <p:spPr bwMode="auto">
          <a:xfrm>
            <a:off x="7151688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861" name="Oval 2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862" name="Oval 24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863" name="Oval 25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864" name="Oval 26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865" name="Oval 27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866" name="Oval 28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867" name="Oval 29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869" name="Oval 31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870" name="Oval 32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871" name="Oval 33"/>
          <p:cNvSpPr>
            <a:spLocks noChangeArrowheads="1"/>
          </p:cNvSpPr>
          <p:nvPr/>
        </p:nvSpPr>
        <p:spPr bwMode="auto">
          <a:xfrm>
            <a:off x="7154863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872" name="Oval 34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873" name="Oval 3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874" name="Oval 3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875" name="Oval 3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876" name="Oval 3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877" name="Oval 3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878" name="Oval 4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879" name="Oval 4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880" name="Oval 4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881" name="Oval 4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882" name="Oval 4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883" name="Oval 4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884" name="Oval 46"/>
          <p:cNvSpPr>
            <a:spLocks noChangeArrowheads="1"/>
          </p:cNvSpPr>
          <p:nvPr/>
        </p:nvSpPr>
        <p:spPr bwMode="auto">
          <a:xfrm>
            <a:off x="713740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885" name="Oval 4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886" name="Oval 48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887" name="Oval 49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888" name="Oval 50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889" name="Oval 51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890" name="Oval 52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891" name="Oval 53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892" name="Oval 54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893" name="Oval 55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894" name="Oval 56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895" name="Oval 57"/>
          <p:cNvSpPr>
            <a:spLocks noChangeArrowheads="1"/>
          </p:cNvSpPr>
          <p:nvPr/>
        </p:nvSpPr>
        <p:spPr bwMode="auto">
          <a:xfrm>
            <a:off x="714057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896" name="Oval 58"/>
          <p:cNvSpPr>
            <a:spLocks noChangeArrowheads="1"/>
          </p:cNvSpPr>
          <p:nvPr/>
        </p:nvSpPr>
        <p:spPr bwMode="auto">
          <a:xfrm>
            <a:off x="714375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897" name="Oval 5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898" name="Oval 60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899" name="Oval 61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900" name="Oval 62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901" name="Oval 63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902" name="Oval 64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903" name="Oval 65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904" name="Oval 66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905" name="Oval 67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906" name="Oval 68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907" name="Oval 69"/>
          <p:cNvSpPr>
            <a:spLocks noChangeArrowheads="1"/>
          </p:cNvSpPr>
          <p:nvPr/>
        </p:nvSpPr>
        <p:spPr bwMode="auto">
          <a:xfrm>
            <a:off x="714692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908" name="Oval 70"/>
          <p:cNvSpPr>
            <a:spLocks noChangeArrowheads="1"/>
          </p:cNvSpPr>
          <p:nvPr/>
        </p:nvSpPr>
        <p:spPr bwMode="auto">
          <a:xfrm>
            <a:off x="7143750" y="506253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909" name="Oval 7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910" name="Oval 72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911" name="Oval 73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912" name="Oval 74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913" name="Oval 75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914" name="Oval 76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915" name="Oval 77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916" name="Oval 78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917" name="Oval 79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918" name="Oval 80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919" name="Oval 81"/>
          <p:cNvSpPr>
            <a:spLocks noChangeArrowheads="1"/>
          </p:cNvSpPr>
          <p:nvPr/>
        </p:nvSpPr>
        <p:spPr bwMode="auto">
          <a:xfrm>
            <a:off x="7146925" y="506412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920" name="Oval 82"/>
          <p:cNvSpPr>
            <a:spLocks noChangeArrowheads="1"/>
          </p:cNvSpPr>
          <p:nvPr/>
        </p:nvSpPr>
        <p:spPr bwMode="auto">
          <a:xfrm>
            <a:off x="7151688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921" name="Oval 8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922" name="Oval 84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923" name="Oval 85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924" name="Oval 86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925" name="Oval 87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926" name="Oval 88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927" name="Oval 89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928" name="Oval 90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929" name="Oval 91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930" name="Oval 92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931" name="Oval 93"/>
          <p:cNvSpPr>
            <a:spLocks noChangeArrowheads="1"/>
          </p:cNvSpPr>
          <p:nvPr/>
        </p:nvSpPr>
        <p:spPr bwMode="auto">
          <a:xfrm>
            <a:off x="7154863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5932" name="Oval 94"/>
          <p:cNvSpPr>
            <a:spLocks noChangeArrowheads="1"/>
          </p:cNvSpPr>
          <p:nvPr/>
        </p:nvSpPr>
        <p:spPr bwMode="auto">
          <a:xfrm>
            <a:off x="7137400" y="5056188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35933" name="Oval 95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5934" name="Oval 96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5935" name="Oval 97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5936" name="Oval 98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5937" name="Oval 99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5938" name="Oval 100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5939" name="Oval 101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5940" name="Oval 102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5941" name="Oval 103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5942" name="Oval 104"/>
          <p:cNvSpPr>
            <a:spLocks noChangeArrowheads="1"/>
          </p:cNvSpPr>
          <p:nvPr/>
        </p:nvSpPr>
        <p:spPr bwMode="auto">
          <a:xfrm>
            <a:off x="7140575" y="5057775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5943" name="Oval 105"/>
          <p:cNvSpPr>
            <a:spLocks noChangeArrowheads="1"/>
          </p:cNvSpPr>
          <p:nvPr/>
        </p:nvSpPr>
        <p:spPr bwMode="auto">
          <a:xfrm>
            <a:off x="7154862" y="4979989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7221537" y="4953001"/>
            <a:ext cx="1406525" cy="1347787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7169921" y="495300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7221537" y="495300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7169921" y="4923474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7210787" y="495300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7180807" y="495300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7210788" y="4936536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33905" name="Oval 113"/>
          <p:cNvSpPr>
            <a:spLocks noChangeArrowheads="1"/>
          </p:cNvSpPr>
          <p:nvPr/>
        </p:nvSpPr>
        <p:spPr bwMode="auto">
          <a:xfrm>
            <a:off x="7221537" y="4953001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33906" name="Oval 114"/>
          <p:cNvSpPr>
            <a:spLocks noChangeArrowheads="1"/>
          </p:cNvSpPr>
          <p:nvPr/>
        </p:nvSpPr>
        <p:spPr bwMode="auto">
          <a:xfrm>
            <a:off x="7161212" y="4936536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33907" name="Oval 115"/>
          <p:cNvSpPr>
            <a:spLocks noChangeArrowheads="1"/>
          </p:cNvSpPr>
          <p:nvPr/>
        </p:nvSpPr>
        <p:spPr bwMode="auto">
          <a:xfrm>
            <a:off x="7209563" y="4953000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33908" name="Oval 116"/>
          <p:cNvSpPr>
            <a:spLocks noChangeArrowheads="1"/>
          </p:cNvSpPr>
          <p:nvPr/>
        </p:nvSpPr>
        <p:spPr bwMode="auto">
          <a:xfrm>
            <a:off x="7221536" y="4953000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dirty="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33909" name="Oval 117"/>
          <p:cNvSpPr>
            <a:spLocks noChangeArrowheads="1"/>
          </p:cNvSpPr>
          <p:nvPr/>
        </p:nvSpPr>
        <p:spPr bwMode="auto">
          <a:xfrm>
            <a:off x="7221537" y="4953000"/>
            <a:ext cx="1406525" cy="1347788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9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3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33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796" grpId="0" animBg="1"/>
      <p:bldP spid="33797" grpId="0"/>
      <p:bldP spid="33798" grpId="0"/>
      <p:bldP spid="33798" grpId="1"/>
      <p:bldP spid="33798" grpId="2"/>
      <p:bldP spid="33898" grpId="0" build="allAtOnce" animBg="1"/>
      <p:bldP spid="339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 rot="-6809098">
            <a:off x="6923088" y="936625"/>
            <a:ext cx="2362200" cy="1066800"/>
            <a:chOff x="3115" y="0"/>
            <a:chExt cx="2170" cy="2486"/>
          </a:xfrm>
        </p:grpSpPr>
        <p:grpSp>
          <p:nvGrpSpPr>
            <p:cNvPr id="30125" name="Group 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257" name="Oval 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58" name="Oval 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6" name="Group 1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255" name="Oval 1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56" name="Oval 1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7" name="Group 1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0253" name="Oval 1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54" name="Oval 1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128" name="Group 1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129" name="Group 1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0251" name="Oval 1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52" name="Oval 1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130" name="Group 2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0153" name="Group 2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0249" name="Freeform 2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50" name="Freeform 2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4" name="Group 2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0247" name="Freeform 2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48" name="Freeform 2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5" name="Group 2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0245" name="Freeform 2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46" name="Freeform 2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6" name="Group 3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0243" name="Freeform 3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44" name="Freeform 3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7" name="Group 3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0241" name="Freeform 3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42" name="Freeform 3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8" name="Group 3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0239" name="Freeform 3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40" name="Freeform 3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59" name="Group 3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0237" name="Freeform 4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38" name="Freeform 4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0" name="Group 4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0235" name="Freeform 4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36" name="Freeform 4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1" name="Group 4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0233" name="Freeform 4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34" name="Freeform 4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2" name="Group 4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0231" name="Freeform 4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32" name="Freeform 5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3" name="Group 5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0229" name="Freeform 5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30" name="Freeform 5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4" name="Group 5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0227" name="Freeform 5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28" name="Freeform 5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5" name="Group 5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0225" name="Freeform 5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26" name="Freeform 5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6" name="Group 6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0223" name="Freeform 6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24" name="Freeform 6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7" name="Group 6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0221" name="Freeform 6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22" name="Freeform 6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8" name="Group 6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0219" name="Freeform 6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20" name="Freeform 6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69" name="Group 6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0217" name="Freeform 7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18" name="Freeform 7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0" name="Group 7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0215" name="Freeform 7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16" name="Freeform 7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1" name="Group 7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0213" name="Freeform 7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14" name="Freeform 7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2" name="Group 7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0211" name="Freeform 7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12" name="Freeform 8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3" name="Group 8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0209" name="Freeform 8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10" name="Freeform 8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174" name="Freeform 8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75" name="Freeform 8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176" name="Group 8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0207" name="Freeform 8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08" name="Freeform 8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7" name="Group 8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0205" name="Freeform 9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06" name="Freeform 9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8" name="Group 9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0203" name="Freeform 9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04" name="Freeform 9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79" name="Group 9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0201" name="Freeform 9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02" name="Freeform 9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0" name="Group 9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0199" name="Freeform 9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00" name="Freeform 10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1" name="Group 10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0197" name="Freeform 10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98" name="Freeform 10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2" name="Group 10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0195" name="Freeform 10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96" name="Freeform 10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3" name="Group 10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0193" name="Freeform 10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94" name="Freeform 10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4" name="Group 11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0191" name="Freeform 11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92" name="Freeform 11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" name="Group 11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0189" name="Freeform 11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90" name="Freeform 11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186" name="Group 11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0187" name="Freeform 11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88" name="Freeform 11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131" name="Freeform 11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2" name="Arc 12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3" name="Arc 12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4" name="Arc 12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5" name="Arc 12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6" name="Arc 12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7" name="Arc 12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8" name="Arc 12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39" name="Arc 12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0" name="Freeform 12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1" name="Freeform 12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2" name="Arc 13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3" name="Arc 13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4" name="Arc 13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5" name="Freeform 13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6" name="Freeform 13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7" name="Freeform 13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8" name="Freeform 13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49" name="Freeform 13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0" name="Freeform 13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1" name="Freeform 139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52" name="Freeform 14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185" name="Group 141"/>
          <p:cNvGrpSpPr>
            <a:grpSpLocks/>
          </p:cNvGrpSpPr>
          <p:nvPr/>
        </p:nvGrpSpPr>
        <p:grpSpPr bwMode="auto">
          <a:xfrm rot="8143440">
            <a:off x="136525" y="674688"/>
            <a:ext cx="2590800" cy="1066800"/>
            <a:chOff x="3115" y="0"/>
            <a:chExt cx="2170" cy="2486"/>
          </a:xfrm>
        </p:grpSpPr>
        <p:grpSp>
          <p:nvGrpSpPr>
            <p:cNvPr id="29991" name="Group 14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123" name="Oval 14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4" name="Oval 14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92" name="Group 14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121" name="Oval 14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2" name="Oval 14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93" name="Group 14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0119" name="Oval 14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20" name="Oval 15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994" name="Group 15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9995" name="Group 15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0117" name="Oval 15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18" name="Oval 15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996" name="Group 15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0019" name="Group 15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0115" name="Freeform 15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16" name="Freeform 15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0" name="Group 15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0113" name="Freeform 16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14" name="Freeform 16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1" name="Group 16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0111" name="Freeform 16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12" name="Freeform 16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2" name="Group 16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0109" name="Freeform 16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10" name="Freeform 16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3" name="Group 16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0107" name="Freeform 16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08" name="Freeform 17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4" name="Group 17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0105" name="Freeform 17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06" name="Freeform 17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5" name="Group 17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0103" name="Freeform 17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04" name="Freeform 17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6" name="Group 17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0101" name="Freeform 17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02" name="Freeform 17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7" name="Group 18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0099" name="Freeform 18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00" name="Freeform 18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8" name="Group 18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0097" name="Freeform 18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98" name="Freeform 18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29" name="Group 18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0095" name="Freeform 18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96" name="Freeform 18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0" name="Group 18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0093" name="Freeform 19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94" name="Freeform 19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1" name="Group 19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0091" name="Freeform 19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92" name="Freeform 19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2" name="Group 19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0089" name="Freeform 19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90" name="Freeform 19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3" name="Group 19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0087" name="Freeform 19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88" name="Freeform 20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4" name="Group 20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0085" name="Freeform 20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86" name="Freeform 20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5" name="Group 20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0083" name="Freeform 20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84" name="Freeform 20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6" name="Group 20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0081" name="Freeform 20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82" name="Freeform 20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7" name="Group 21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0079" name="Freeform 21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80" name="Freeform 21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8" name="Group 21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0077" name="Freeform 21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78" name="Freeform 21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39" name="Group 21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0075" name="Freeform 21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76" name="Freeform 21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040" name="Freeform 21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41" name="Freeform 22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042" name="Group 22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0073" name="Freeform 22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74" name="Freeform 22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3" name="Group 22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0071" name="Freeform 22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72" name="Freeform 22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4" name="Group 22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0069" name="Freeform 22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70" name="Freeform 22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5" name="Group 23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0067" name="Freeform 23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68" name="Freeform 23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6" name="Group 23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0065" name="Freeform 23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66" name="Freeform 23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7" name="Group 23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0063" name="Freeform 23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64" name="Freeform 23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8" name="Group 23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0061" name="Freeform 24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62" name="Freeform 24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49" name="Group 24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0059" name="Freeform 24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60" name="Freeform 24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50" name="Group 24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0057" name="Freeform 24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58" name="Freeform 24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51" name="Group 24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0055" name="Freeform 24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56" name="Freeform 25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052" name="Group 25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0053" name="Freeform 25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54" name="Freeform 25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997" name="Freeform 25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8" name="Arc 25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9" name="Arc 25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0" name="Arc 25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1" name="Arc 25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2" name="Arc 25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3" name="Arc 26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4" name="Arc 26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5" name="Arc 26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" name="Freeform 26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7" name="Freeform 26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" name="Arc 26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" name="Arc 26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0" name="Arc 26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" name="Freeform 26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" name="Freeform 26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3" name="Freeform 27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" name="Freeform 27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" name="Freeform 27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" name="Freeform 27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" name="Freeform 274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" name="Freeform 27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760" name="Group 276"/>
          <p:cNvGrpSpPr>
            <a:grpSpLocks/>
          </p:cNvGrpSpPr>
          <p:nvPr/>
        </p:nvGrpSpPr>
        <p:grpSpPr bwMode="auto">
          <a:xfrm rot="3976860">
            <a:off x="-7144" y="5204619"/>
            <a:ext cx="2651125" cy="960438"/>
            <a:chOff x="3115" y="0"/>
            <a:chExt cx="2170" cy="2486"/>
          </a:xfrm>
        </p:grpSpPr>
        <p:grpSp>
          <p:nvGrpSpPr>
            <p:cNvPr id="29857" name="Group 27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989" name="Oval 27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90" name="Oval 27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58" name="Group 28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987" name="Oval 28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8" name="Oval 28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59" name="Group 28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985" name="Oval 28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86" name="Oval 28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860" name="Group 28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9861" name="Group 28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983" name="Oval 28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84" name="Oval 28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862" name="Group 29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9885" name="Group 29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9981" name="Freeform 29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82" name="Freeform 29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86" name="Group 29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9979" name="Freeform 29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80" name="Freeform 29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87" name="Group 29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9977" name="Freeform 29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78" name="Freeform 29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88" name="Group 30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9975" name="Freeform 30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76" name="Freeform 30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89" name="Group 30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9973" name="Freeform 30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74" name="Freeform 30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0" name="Group 30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9971" name="Freeform 30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72" name="Freeform 30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1" name="Group 30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9969" name="Freeform 31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70" name="Freeform 31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2" name="Group 31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9967" name="Freeform 31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68" name="Freeform 31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3" name="Group 31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9965" name="Freeform 31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66" name="Freeform 31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4" name="Group 31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9963" name="Freeform 31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64" name="Freeform 32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5" name="Group 32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9961" name="Freeform 32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62" name="Freeform 32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6" name="Group 32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9959" name="Freeform 32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60" name="Freeform 32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7" name="Group 32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9957" name="Freeform 32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58" name="Freeform 32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8" name="Group 33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9955" name="Freeform 33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56" name="Freeform 33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899" name="Group 33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9953" name="Freeform 33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54" name="Freeform 33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0" name="Group 33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9951" name="Freeform 33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52" name="Freeform 33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1" name="Group 33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9949" name="Freeform 34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50" name="Freeform 34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2" name="Group 34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9947" name="Freeform 34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48" name="Freeform 34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3" name="Group 34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9945" name="Freeform 34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46" name="Freeform 34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4" name="Group 34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9943" name="Freeform 34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44" name="Freeform 35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5" name="Group 35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9941" name="Freeform 35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42" name="Freeform 35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906" name="Freeform 35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07" name="Freeform 35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908" name="Group 35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9939" name="Freeform 35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40" name="Freeform 35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09" name="Group 35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9937" name="Freeform 36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38" name="Freeform 36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0" name="Group 36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9935" name="Freeform 36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36" name="Freeform 36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1" name="Group 36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9933" name="Freeform 36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34" name="Freeform 36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2" name="Group 36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9931" name="Freeform 36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32" name="Freeform 37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3" name="Group 37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9929" name="Freeform 37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30" name="Freeform 37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4" name="Group 37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9927" name="Freeform 37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28" name="Freeform 37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5" name="Group 37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9925" name="Freeform 37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26" name="Freeform 37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6" name="Group 38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9923" name="Freeform 38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24" name="Freeform 38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7" name="Group 38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9921" name="Freeform 38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22" name="Freeform 38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918" name="Group 38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9919" name="Freeform 38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20" name="Freeform 38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863" name="Freeform 38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4" name="Arc 39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5" name="Arc 39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6" name="Arc 39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7" name="Arc 39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8" name="Arc 39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Arc 39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0" name="Arc 39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1" name="Arc 39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Freeform 39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3" name="Freeform 39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4" name="Arc 40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5" name="Arc 40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Arc 40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Freeform 40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8" name="Freeform 40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9" name="Freeform 40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Freeform 40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1" name="Freeform 40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2" name="Freeform 40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3" name="Freeform 409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4" name="Freeform 41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032" name="Group 411"/>
          <p:cNvGrpSpPr>
            <a:grpSpLocks/>
          </p:cNvGrpSpPr>
          <p:nvPr/>
        </p:nvGrpSpPr>
        <p:grpSpPr bwMode="auto">
          <a:xfrm rot="-3044649">
            <a:off x="6807200" y="5576888"/>
            <a:ext cx="2133600" cy="762000"/>
            <a:chOff x="3115" y="0"/>
            <a:chExt cx="2170" cy="2486"/>
          </a:xfrm>
        </p:grpSpPr>
        <p:grpSp>
          <p:nvGrpSpPr>
            <p:cNvPr id="29723" name="Group 41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855" name="Oval 4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Oval 4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4" name="Group 41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853" name="Oval 4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4" name="Oval 4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5" name="Group 41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851" name="Oval 4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2" name="Oval 4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6" name="Group 42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9727" name="Group 42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849" name="Oval 42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0" name="Oval 42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28" name="Group 42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9751" name="Group 42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9847" name="Freeform 42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48" name="Freeform 42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2" name="Group 42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9845" name="Freeform 43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46" name="Freeform 43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3" name="Group 43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9843" name="Freeform 43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44" name="Freeform 43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4" name="Group 43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9841" name="Freeform 43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42" name="Freeform 43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5" name="Group 43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9839" name="Freeform 43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40" name="Freeform 44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6" name="Group 44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9837" name="Freeform 44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38" name="Freeform 44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7" name="Group 44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9835" name="Freeform 44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36" name="Freeform 44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8" name="Group 44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9833" name="Freeform 44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34" name="Freeform 44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9" name="Group 45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9831" name="Freeform 45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32" name="Freeform 45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" name="Group 45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9829" name="Freeform 45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30" name="Freeform 45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1" name="Group 45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9827" name="Freeform 45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28" name="Freeform 45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2" name="Group 45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9825" name="Freeform 46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26" name="Freeform 46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3" name="Group 46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9823" name="Freeform 46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24" name="Freeform 46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4" name="Group 46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9821" name="Freeform 46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22" name="Freeform 46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5" name="Group 46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9819" name="Freeform 46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20" name="Freeform 47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6" name="Group 47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9817" name="Freeform 47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18" name="Freeform 47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7" name="Group 47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9815" name="Freeform 47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16" name="Freeform 47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8" name="Group 47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9813" name="Freeform 47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14" name="Freeform 47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9" name="Group 48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9811" name="Freeform 48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12" name="Freeform 48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0" name="Group 48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9809" name="Freeform 48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10" name="Freeform 48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1" name="Group 48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9807" name="Freeform 48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08" name="Freeform 48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72" name="Freeform 48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3" name="Freeform 49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774" name="Group 49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9805" name="Freeform 49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06" name="Freeform 49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5" name="Group 49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9803" name="Freeform 49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04" name="Freeform 49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6" name="Group 49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9801" name="Freeform 49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02" name="Freeform 49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7" name="Group 50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9799" name="Freeform 50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00" name="Freeform 50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8" name="Group 50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9797" name="Freeform 50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8" name="Freeform 50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79" name="Group 50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9795" name="Freeform 50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6" name="Freeform 50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80" name="Group 50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9793" name="Freeform 51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4" name="Freeform 51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81" name="Group 51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9791" name="Freeform 51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2" name="Freeform 51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82" name="Group 51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9789" name="Freeform 51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0" name="Freeform 51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83" name="Group 51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9787" name="Freeform 51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8" name="Freeform 52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84" name="Group 52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9785" name="Freeform 52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6" name="Freeform 52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729" name="Freeform 52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Arc 52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Arc 52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Arc 52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Arc 52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Arc 52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Arc 53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Arc 53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Arc 53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8" name="Freeform 53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Freeform 53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Arc 53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Arc 53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2" name="Arc 53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Freeform 53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Freeform 53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5" name="Freeform 54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6" name="Freeform 54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Freeform 54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8" name="Freeform 54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Freeform 544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0" name="Freeform 54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027" name="WordArt 547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6172200" cy="25876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9703" name="Picture 548" descr="mouse3"/>
          <p:cNvPicPr>
            <a:picLocks noChangeAspect="1" noChangeArrowheads="1" noCrop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49" descr="mouse3"/>
          <p:cNvPicPr>
            <a:picLocks noChangeAspect="1" noChangeArrowheads="1" noCrop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550" descr="mouse3"/>
          <p:cNvPicPr>
            <a:picLocks noChangeAspect="1" noChangeArrowheads="1" noCrop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Group 551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0" y="70"/>
            <a:chExt cx="5532" cy="4132"/>
          </a:xfrm>
        </p:grpSpPr>
        <p:pic>
          <p:nvPicPr>
            <p:cNvPr id="29713" name="Picture 552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553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96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554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" y="390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555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92" y="2838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556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40" y="2844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557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0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558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559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" y="84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560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92" y="934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561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40" y="1020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7" name="Group 562"/>
          <p:cNvGrpSpPr>
            <a:grpSpLocks/>
          </p:cNvGrpSpPr>
          <p:nvPr/>
        </p:nvGrpSpPr>
        <p:grpSpPr bwMode="auto">
          <a:xfrm>
            <a:off x="131763" y="130175"/>
            <a:ext cx="9164637" cy="6880225"/>
            <a:chOff x="-13" y="0"/>
            <a:chExt cx="5773" cy="4334"/>
          </a:xfrm>
        </p:grpSpPr>
        <p:pic>
          <p:nvPicPr>
            <p:cNvPr id="29709" name="Picture 7" descr="bell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60215" flipH="1">
              <a:off x="5048" y="13"/>
              <a:ext cx="7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7" descr="bell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250" flipH="1">
              <a:off x="-13" y="13"/>
              <a:ext cx="7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7" descr="bell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92501" flipH="1">
              <a:off x="0" y="3621"/>
              <a:ext cx="7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7" descr="bell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11170" flipH="1">
              <a:off x="5034" y="3621"/>
              <a:ext cx="726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8" name="Rectangle 567"/>
          <p:cNvSpPr>
            <a:spLocks noChangeArrowheads="1"/>
          </p:cNvSpPr>
          <p:nvPr/>
        </p:nvSpPr>
        <p:spPr bwMode="auto">
          <a:xfrm>
            <a:off x="-1669" y="104479"/>
            <a:ext cx="9144000" cy="6858000"/>
          </a:xfrm>
          <a:prstGeom prst="rect">
            <a:avLst/>
          </a:prstGeom>
          <a:noFill/>
          <a:ln w="114300">
            <a:pattFill prst="sphere">
              <a:fgClr>
                <a:schemeClr val="bg1"/>
              </a:fgClr>
              <a:bgClr>
                <a:srgbClr val="CC00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WordArt 8"/>
          <p:cNvSpPr>
            <a:spLocks noChangeArrowheads="1" noChangeShapeType="1" noTextEdit="1"/>
          </p:cNvSpPr>
          <p:nvPr/>
        </p:nvSpPr>
        <p:spPr bwMode="auto">
          <a:xfrm>
            <a:off x="116456" y="1163848"/>
            <a:ext cx="9077325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kết thúc</a:t>
            </a:r>
          </a:p>
          <a:p>
            <a:pPr algn="ctr">
              <a:defRPr/>
            </a:pP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</a:t>
            </a:r>
            <a:r>
              <a:rPr lang="vi-VN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813" y="266297"/>
            <a:ext cx="906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427513" y="1524000"/>
            <a:ext cx="6248400" cy="54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6" name="Group 42"/>
          <p:cNvGrpSpPr>
            <a:grpSpLocks/>
          </p:cNvGrpSpPr>
          <p:nvPr/>
        </p:nvGrpSpPr>
        <p:grpSpPr bwMode="auto">
          <a:xfrm>
            <a:off x="896587" y="2362200"/>
            <a:ext cx="7467600" cy="3581400"/>
            <a:chOff x="624" y="1968"/>
            <a:chExt cx="4704" cy="2256"/>
          </a:xfrm>
        </p:grpSpPr>
        <p:pic>
          <p:nvPicPr>
            <p:cNvPr id="821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968"/>
              <a:ext cx="216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183"/>
              <a:ext cx="2160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968"/>
              <a:ext cx="206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206"/>
              <a:ext cx="206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024247" y="390591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5410200" y="387551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066800" y="60960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410200" y="6163883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748147" y="3886321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057900" y="6141887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730334" y="60960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6057900" y="3832502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531918" y="3905914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6858000" y="3846789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7096496" y="6136542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419104" y="6141888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27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/>
      <p:bldP spid="2083" grpId="0"/>
      <p:bldP spid="2084" grpId="0"/>
      <p:bldP spid="2085" grpId="0"/>
      <p:bldP spid="2091" grpId="0"/>
      <p:bldP spid="2092" grpId="0"/>
      <p:bldP spid="2093" grpId="0"/>
      <p:bldP spid="20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04800" y="533400"/>
            <a:ext cx="8839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u="sng" dirty="0" err="1"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>
                <a:effectLst/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/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905000" y="3581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Kết quả hình ảnh cho  hình ảnh nàngtiê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3124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4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149975"/>
            <a:ext cx="3733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Kết quả hình ảnh cho tr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Kết quả hình ảnh cho vườn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149975"/>
            <a:ext cx="3276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114435471_ttn-seuda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600200"/>
            <a:ext cx="3629025" cy="32258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080923" y="4876800"/>
            <a:ext cx="26276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sếu</a:t>
            </a:r>
            <a:endParaRPr lang="en-US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Kết quả hình ảnh cho cái sào"/>
          <p:cNvSpPr>
            <a:spLocks noChangeAspect="1" noChangeArrowheads="1"/>
          </p:cNvSpPr>
          <p:nvPr/>
        </p:nvSpPr>
        <p:spPr bwMode="auto">
          <a:xfrm>
            <a:off x="8921750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293" name="Picture 4" descr="Kết quả hình ảnh cho cái sà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267617" y="4876800"/>
            <a:ext cx="3353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2177" y="4953000"/>
            <a:ext cx="4038600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Kết quả hình ảnh cho hình ảnh trâu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235"/>
            <a:ext cx="324889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67200" y="510540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hình ảnh voi kéo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87" y="787235"/>
            <a:ext cx="3505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35052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Kết quả hình ảnh cho hình ảnh con h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33400"/>
            <a:ext cx="447202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24428" y="48768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hình ảnh bò m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1317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8534400" cy="44196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 descr="con soc tl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8" y="1143000"/>
            <a:ext cx="4109852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43000" y="4800600"/>
            <a:ext cx="32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991</Words>
  <Application>Microsoft Office PowerPoint</Application>
  <PresentationFormat>On-screen Show (4:3)</PresentationFormat>
  <Paragraphs>488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Khỏe như trâu</vt:lpstr>
      <vt:lpstr>khỏe như hùm</vt:lpstr>
      <vt:lpstr>PowerPoint Presentation</vt:lpstr>
      <vt:lpstr>PowerPoint Presentation</vt:lpstr>
      <vt:lpstr>hiền như đất</vt:lpstr>
      <vt:lpstr>trắng như tuyết</vt:lpstr>
      <vt:lpstr>xanh như tàu lá</vt:lpstr>
      <vt:lpstr>đỏ như gấc</vt:lpstr>
      <vt:lpstr>đỏ như 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 THU</dc:creator>
  <cp:lastModifiedBy>Windows User</cp:lastModifiedBy>
  <cp:revision>21</cp:revision>
  <dcterms:created xsi:type="dcterms:W3CDTF">2016-12-26T12:07:47Z</dcterms:created>
  <dcterms:modified xsi:type="dcterms:W3CDTF">2016-12-27T15:04:15Z</dcterms:modified>
</cp:coreProperties>
</file>